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mercre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10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089" y="2348563"/>
            <a:ext cx="487031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Say hello and goodbye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089" y="3343656"/>
            <a:ext cx="5013257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ask for and give names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061" y="4422603"/>
            <a:ext cx="657574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latin typeface="Toonish" pitchFamily="2" charset="0"/>
                <a:ea typeface="Toonish" pitchFamily="2" charset="0"/>
              </a:rPr>
              <a:t>3.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Ask how someone is and respond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5313949"/>
            <a:ext cx="3270111" cy="1200329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>
                <a:latin typeface="Toonish" pitchFamily="2" charset="0"/>
                <a:ea typeface="Toonish" pitchFamily="2" charset="0"/>
              </a:rPr>
              <a:t>4. </a:t>
            </a:r>
            <a:r>
              <a:rPr lang="en-US" sz="3600" dirty="0" smtClean="0">
                <a:latin typeface="Toonish" pitchFamily="2" charset="0"/>
                <a:ea typeface="Toonish" pitchFamily="2" charset="0"/>
              </a:rPr>
              <a:t>Count from  </a:t>
            </a:r>
            <a:r>
              <a:rPr lang="en-US" sz="3600" dirty="0" smtClean="0">
                <a:latin typeface="Toonish" pitchFamily="2" charset="0"/>
                <a:ea typeface="Toonish" pitchFamily="2" charset="0"/>
              </a:rPr>
              <a:t>1-15</a:t>
            </a:r>
            <a:endParaRPr lang="en-US" sz="36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5400" y="5318532"/>
            <a:ext cx="3870642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2800" dirty="0" smtClean="0">
                <a:latin typeface="Toonish" pitchFamily="2" charset="0"/>
                <a:ea typeface="Toonish" pitchFamily="2" charset="0"/>
              </a:rPr>
              <a:t>5. </a:t>
            </a:r>
            <a:r>
              <a:rPr lang="en-US" sz="2800" dirty="0" smtClean="0">
                <a:latin typeface="Toonish" pitchFamily="2" charset="0"/>
                <a:ea typeface="Toonish" pitchFamily="2" charset="0"/>
              </a:rPr>
              <a:t>Ask basic Q’s, and follow directions in French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52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115</cp:revision>
  <dcterms:created xsi:type="dcterms:W3CDTF">2011-09-14T23:22:57Z</dcterms:created>
  <dcterms:modified xsi:type="dcterms:W3CDTF">2014-09-10T11:28:18Z</dcterms:modified>
</cp:coreProperties>
</file>